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9" d="100"/>
          <a:sy n="79" d="100"/>
        </p:scale>
        <p:origin x="10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816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6038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936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2279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6609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6829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5322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9322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644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620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081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2613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647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8618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4636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5854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B0809-1F0E-45E2-B4DB-F668CB417B05}" type="datetimeFigureOut">
              <a:rPr lang="en-IN" smtClean="0"/>
              <a:t>25-06-2022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82B33D7-ACA7-43E9-AF60-9A8F1ED521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023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8C5B2-31CD-EC2A-13CC-6F64EB0AD1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Training material for facing witness audit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A2CBAC-B75A-38FC-E490-FC4255EB4D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System Certification Audit</a:t>
            </a:r>
            <a:endParaRPr lang="en-IN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367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07A41-3372-7443-5C17-FFA100714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Before the Audit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31198-87B0-6D71-4773-43BDCEAC3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/>
              <a:t>Include the name of witness assessors, in the Audit plan and allocate extra time to coordinate with Witness Assessors.</a:t>
            </a:r>
          </a:p>
          <a:p>
            <a:r>
              <a:rPr lang="en-US" sz="3200" dirty="0"/>
              <a:t>Share Audit plan with Assessors.</a:t>
            </a:r>
          </a:p>
          <a:p>
            <a:r>
              <a:rPr lang="en-US" sz="3200" dirty="0"/>
              <a:t>Inform the Witness Client about the assessors and make necessary arrangements for the assessors.</a:t>
            </a:r>
          </a:p>
          <a:p>
            <a:r>
              <a:rPr lang="en-US" sz="3200" dirty="0"/>
              <a:t>Arrange translator, if required by the witness assessors.</a:t>
            </a:r>
          </a:p>
          <a:p>
            <a:r>
              <a:rPr lang="en-US" sz="3200" dirty="0"/>
              <a:t>Discuss Lunch time &amp; other arrangements.</a:t>
            </a:r>
          </a:p>
          <a:p>
            <a:r>
              <a:rPr lang="en-US" sz="3200" dirty="0"/>
              <a:t>Disclose method of Audit (Remote / onsite)</a:t>
            </a:r>
          </a:p>
          <a:p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413417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B6DC3-F938-6532-95C8-51C40F914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During the Opening Meeting</a:t>
            </a:r>
            <a:endParaRPr lang="en-IN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B830F-E0C1-9FEA-6962-2AA3C7A4E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700" dirty="0"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E</a:t>
            </a:r>
            <a:r>
              <a:rPr lang="en-IN" sz="27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xplain about the presence and purpose of assessment team and give the detailed introduction of:</a:t>
            </a:r>
          </a:p>
          <a:p>
            <a:pPr marL="628650" lv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5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Audit team</a:t>
            </a:r>
          </a:p>
          <a:p>
            <a:pPr marL="628650" lv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5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Certification body</a:t>
            </a:r>
          </a:p>
          <a:p>
            <a:pPr marL="628650" lv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5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Accreditation board team &amp; invite Assessment team to participate.</a:t>
            </a:r>
          </a:p>
          <a:p>
            <a:pPr marL="628650" lv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500" dirty="0"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Method of audit and necessary arrangement for sharing the information with assessment team.</a:t>
            </a:r>
            <a:endParaRPr lang="en-IN" sz="25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en-IN" sz="27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22184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3EC2D-2253-1E49-6837-5DC85AB87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During the audit process</a:t>
            </a:r>
            <a:endParaRPr lang="en-IN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725BE-C838-EEFD-83B6-017396DAC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11086"/>
            <a:ext cx="8915400" cy="4789714"/>
          </a:xfrm>
        </p:spPr>
        <p:txBody>
          <a:bodyPr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Do the Site visit and give exposure to Assessors and invite finding if he/they need any additional information.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Verification of the various records and note and share with assessment team.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Keep assessment team informed with the role of Assessment team at each time.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Establish adequate communication with the assessment team.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Communicate with the assessment team regarding the progress of the audit.</a:t>
            </a:r>
          </a:p>
        </p:txBody>
      </p:sp>
    </p:spTree>
    <p:extLst>
      <p:ext uri="{BB962C8B-B14F-4D97-AF65-F5344CB8AC3E}">
        <p14:creationId xmlns:p14="http://schemas.microsoft.com/office/powerpoint/2010/main" val="2741224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3EC2D-2253-1E49-6837-5DC85AB87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During the audit process (Cont..)</a:t>
            </a:r>
            <a:endParaRPr lang="en-IN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725BE-C838-EEFD-83B6-017396DAC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14286"/>
            <a:ext cx="8915400" cy="4419604"/>
          </a:xfrm>
        </p:spPr>
        <p:txBody>
          <a:bodyPr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U</a:t>
            </a: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pdate the assessment team regarding any changes in the audit plan with respect to the auditee/ function/ department and any changes.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Ensure that the assessment team is involved in during the auditor’s discussions.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Keep Sharing all the information with Assessment team.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Ask, if assessment team need to access any information. </a:t>
            </a:r>
          </a:p>
        </p:txBody>
      </p:sp>
    </p:spTree>
    <p:extLst>
      <p:ext uri="{BB962C8B-B14F-4D97-AF65-F5344CB8AC3E}">
        <p14:creationId xmlns:p14="http://schemas.microsoft.com/office/powerpoint/2010/main" val="1949759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3EC2D-2253-1E49-6837-5DC85AB87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During the audit process</a:t>
            </a:r>
            <a:endParaRPr lang="en-IN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725BE-C838-EEFD-83B6-017396DAC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Keep sharing you finding </a:t>
            </a:r>
            <a:r>
              <a:rPr lang="en-IN" sz="2400" dirty="0"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during each stage.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Discuss the agenda and development of the audit.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Discuss Development of the audit with the assessment team.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Ensure that the assessment team is present during the start of the </a:t>
            </a:r>
            <a:r>
              <a:rPr lang="en-IN" sz="2400" b="1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closing meeting</a:t>
            </a: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, and they also speak towards the end of closing meeting</a:t>
            </a:r>
          </a:p>
        </p:txBody>
      </p:sp>
    </p:spTree>
    <p:extLst>
      <p:ext uri="{BB962C8B-B14F-4D97-AF65-F5344CB8AC3E}">
        <p14:creationId xmlns:p14="http://schemas.microsoft.com/office/powerpoint/2010/main" val="3704579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3EC2D-2253-1E49-6837-5DC85AB87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After the closing meeting</a:t>
            </a:r>
            <a:endParaRPr lang="en-IN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725BE-C838-EEFD-83B6-017396DAC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70743"/>
            <a:ext cx="8915400" cy="4140479"/>
          </a:xfrm>
        </p:spPr>
        <p:txBody>
          <a:bodyPr>
            <a:no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IN" sz="2400" b="1" dirty="0"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A</a:t>
            </a:r>
            <a:r>
              <a:rPr lang="en-IN" sz="2400" b="1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ssessment Team will have a brief meeting with the team of auditors and auditors need to ensure that: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-All the NCs/Observations are noted and respected.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-Ensure and commit that they will take necessary care of the points as indicate in future audits.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-Ensure that any missing point/wrong noting  by assessment team is clarified during this discussing politely.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24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-Appreciate the assessment team for their valuable points/observation on the witness audit.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IN" sz="24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250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862B1-FB93-1E48-3E3D-1A0D2E577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5384" y="2327123"/>
            <a:ext cx="8915400" cy="2432632"/>
          </a:xfrm>
        </p:spPr>
        <p:txBody>
          <a:bodyPr>
            <a:normAutofit/>
          </a:bodyPr>
          <a:lstStyle/>
          <a:p>
            <a:r>
              <a:rPr lang="en-US" sz="9600" dirty="0"/>
              <a:t>The End</a:t>
            </a:r>
            <a:endParaRPr lang="en-IN" sz="9600" dirty="0"/>
          </a:p>
        </p:txBody>
      </p:sp>
    </p:spTree>
    <p:extLst>
      <p:ext uri="{BB962C8B-B14F-4D97-AF65-F5344CB8AC3E}">
        <p14:creationId xmlns:p14="http://schemas.microsoft.com/office/powerpoint/2010/main" val="192770930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165</TotalTime>
  <Words>411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Wisp</vt:lpstr>
      <vt:lpstr>Training material for facing witness audit</vt:lpstr>
      <vt:lpstr>Before the Audit</vt:lpstr>
      <vt:lpstr>During the Opening Meeting</vt:lpstr>
      <vt:lpstr>During the audit process</vt:lpstr>
      <vt:lpstr>During the audit process (Cont..)</vt:lpstr>
      <vt:lpstr>During the audit process</vt:lpstr>
      <vt:lpstr>After the closing meeting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material for facing witness audit</dc:title>
  <dc:creator>Pragyesh Singh</dc:creator>
  <cp:lastModifiedBy>Pragyesh Singh</cp:lastModifiedBy>
  <cp:revision>42</cp:revision>
  <dcterms:created xsi:type="dcterms:W3CDTF">2022-06-25T05:02:28Z</dcterms:created>
  <dcterms:modified xsi:type="dcterms:W3CDTF">2022-06-25T07:47:44Z</dcterms:modified>
</cp:coreProperties>
</file>